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81" d="100"/>
          <a:sy n="81" d="100"/>
        </p:scale>
        <p:origin x="-1056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5C525B-5335-412F-AC6E-B3A3972CDEAA}" type="datetimeFigureOut">
              <a:rPr lang="en-US" smtClean="0"/>
              <a:t>12/10/2019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5E1F2-5A1B-4BD2-9D86-13C17F60AE3B}" type="slidenum">
              <a:rPr lang="en-IN" smtClean="0"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5C525B-5335-412F-AC6E-B3A3972CDEAA}" type="datetimeFigureOut">
              <a:rPr lang="en-US" smtClean="0"/>
              <a:t>12/10/2019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5E1F2-5A1B-4BD2-9D86-13C17F60AE3B}" type="slidenum">
              <a:rPr lang="en-IN" smtClean="0"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5C525B-5335-412F-AC6E-B3A3972CDEAA}" type="datetimeFigureOut">
              <a:rPr lang="en-US" smtClean="0"/>
              <a:t>12/10/2019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5E1F2-5A1B-4BD2-9D86-13C17F60AE3B}" type="slidenum">
              <a:rPr lang="en-IN" smtClean="0"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5C525B-5335-412F-AC6E-B3A3972CDEAA}" type="datetimeFigureOut">
              <a:rPr lang="en-US" smtClean="0"/>
              <a:t>12/10/2019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5E1F2-5A1B-4BD2-9D86-13C17F60AE3B}" type="slidenum">
              <a:rPr lang="en-IN" smtClean="0"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5C525B-5335-412F-AC6E-B3A3972CDEAA}" type="datetimeFigureOut">
              <a:rPr lang="en-US" smtClean="0"/>
              <a:t>12/10/2019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5E1F2-5A1B-4BD2-9D86-13C17F60AE3B}" type="slidenum">
              <a:rPr lang="en-IN" smtClean="0"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5C525B-5335-412F-AC6E-B3A3972CDEAA}" type="datetimeFigureOut">
              <a:rPr lang="en-US" smtClean="0"/>
              <a:t>12/10/2019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5E1F2-5A1B-4BD2-9D86-13C17F60AE3B}" type="slidenum">
              <a:rPr lang="en-IN" smtClean="0"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5C525B-5335-412F-AC6E-B3A3972CDEAA}" type="datetimeFigureOut">
              <a:rPr lang="en-US" smtClean="0"/>
              <a:t>12/10/2019</a:t>
            </a:fld>
            <a:endParaRPr lang="en-I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5E1F2-5A1B-4BD2-9D86-13C17F60AE3B}" type="slidenum">
              <a:rPr lang="en-IN" smtClean="0"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5C525B-5335-412F-AC6E-B3A3972CDEAA}" type="datetimeFigureOut">
              <a:rPr lang="en-US" smtClean="0"/>
              <a:t>12/10/2019</a:t>
            </a:fld>
            <a:endParaRPr lang="en-I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5E1F2-5A1B-4BD2-9D86-13C17F60AE3B}" type="slidenum">
              <a:rPr lang="en-IN" smtClean="0"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5C525B-5335-412F-AC6E-B3A3972CDEAA}" type="datetimeFigureOut">
              <a:rPr lang="en-US" smtClean="0"/>
              <a:t>12/10/2019</a:t>
            </a:fld>
            <a:endParaRPr lang="en-I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5E1F2-5A1B-4BD2-9D86-13C17F60AE3B}" type="slidenum">
              <a:rPr lang="en-IN" smtClean="0"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5C525B-5335-412F-AC6E-B3A3972CDEAA}" type="datetimeFigureOut">
              <a:rPr lang="en-US" smtClean="0"/>
              <a:t>12/10/2019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5E1F2-5A1B-4BD2-9D86-13C17F60AE3B}" type="slidenum">
              <a:rPr lang="en-IN" smtClean="0"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I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5C525B-5335-412F-AC6E-B3A3972CDEAA}" type="datetimeFigureOut">
              <a:rPr lang="en-US" smtClean="0"/>
              <a:t>12/10/2019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5E1F2-5A1B-4BD2-9D86-13C17F60AE3B}" type="slidenum">
              <a:rPr lang="en-IN" smtClean="0"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15C525B-5335-412F-AC6E-B3A3972CDEAA}" type="datetimeFigureOut">
              <a:rPr lang="en-US" smtClean="0"/>
              <a:t>12/10/2019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E25E1F2-5A1B-4BD2-9D86-13C17F60AE3B}" type="slidenum">
              <a:rPr lang="en-IN" smtClean="0"/>
              <a:t>‹#›</a:t>
            </a:fld>
            <a:endParaRPr lang="en-I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emf"/><Relationship Id="rId13" Type="http://schemas.openxmlformats.org/officeDocument/2006/relationships/image" Target="../media/image12.emf"/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12" Type="http://schemas.openxmlformats.org/officeDocument/2006/relationships/image" Target="../media/image11.jpeg"/><Relationship Id="rId2" Type="http://schemas.openxmlformats.org/officeDocument/2006/relationships/image" Target="../media/image1.png"/><Relationship Id="rId16" Type="http://schemas.openxmlformats.org/officeDocument/2006/relationships/image" Target="../media/image1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../media/image10.emf"/><Relationship Id="rId5" Type="http://schemas.openxmlformats.org/officeDocument/2006/relationships/image" Target="../media/image4.emf"/><Relationship Id="rId15" Type="http://schemas.openxmlformats.org/officeDocument/2006/relationships/image" Target="../media/image14.emf"/><Relationship Id="rId10" Type="http://schemas.openxmlformats.org/officeDocument/2006/relationships/image" Target="../media/image9.emf"/><Relationship Id="rId4" Type="http://schemas.openxmlformats.org/officeDocument/2006/relationships/image" Target="../media/image3.emf"/><Relationship Id="rId9" Type="http://schemas.openxmlformats.org/officeDocument/2006/relationships/image" Target="../media/image8.jpeg"/><Relationship Id="rId14" Type="http://schemas.openxmlformats.org/officeDocument/2006/relationships/image" Target="../media/image13.emf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jpeg"/><Relationship Id="rId3" Type="http://schemas.openxmlformats.org/officeDocument/2006/relationships/image" Target="../media/image17.jpeg"/><Relationship Id="rId7" Type="http://schemas.openxmlformats.org/officeDocument/2006/relationships/image" Target="../media/image21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4" Type="http://schemas.openxmlformats.org/officeDocument/2006/relationships/image" Target="../media/image18.jpeg"/><Relationship Id="rId9" Type="http://schemas.openxmlformats.org/officeDocument/2006/relationships/image" Target="../media/image2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emf"/><Relationship Id="rId2" Type="http://schemas.openxmlformats.org/officeDocument/2006/relationships/image" Target="../media/image24.em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8.jpeg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0" y="571480"/>
            <a:ext cx="9144000" cy="6286520"/>
          </a:xfrm>
          <a:prstGeom prst="rect">
            <a:avLst/>
          </a:prstGeom>
          <a:solidFill>
            <a:srgbClr val="B2F45A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283" y="785794"/>
            <a:ext cx="1571635" cy="18573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8794" y="785794"/>
            <a:ext cx="1500198" cy="1857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5"/>
          <p:cNvPicPr/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1868" y="785794"/>
            <a:ext cx="1643074" cy="1857388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pic>
        <p:nvPicPr>
          <p:cNvPr id="7" name="Picture 6"/>
          <p:cNvPicPr/>
          <p:nvPr/>
        </p:nvPicPr>
        <p:blipFill>
          <a:blip r:embed="rId5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57818" y="785794"/>
            <a:ext cx="1571636" cy="1857388"/>
          </a:xfrm>
          <a:prstGeom prst="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3768" y="785794"/>
            <a:ext cx="1643074" cy="1857388"/>
          </a:xfrm>
          <a:prstGeom prst="rect">
            <a:avLst/>
          </a:prstGeom>
          <a:ln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</p:pic>
      <p:sp>
        <p:nvSpPr>
          <p:cNvPr id="9" name="Rectangle 8"/>
          <p:cNvSpPr/>
          <p:nvPr/>
        </p:nvSpPr>
        <p:spPr>
          <a:xfrm>
            <a:off x="3071802" y="0"/>
            <a:ext cx="3857652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OUR PUBLICATIONS</a:t>
            </a:r>
            <a:endParaRPr lang="en-US" sz="28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10" name="Picture 9" descr="2.jpg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1857356" y="2857496"/>
            <a:ext cx="1500198" cy="1785950"/>
          </a:xfrm>
          <a:prstGeom prst="rect">
            <a:avLst/>
          </a:prstGeom>
        </p:spPr>
      </p:pic>
      <p:pic>
        <p:nvPicPr>
          <p:cNvPr id="11" name="Picture 10"/>
          <p:cNvPicPr/>
          <p:nvPr/>
        </p:nvPicPr>
        <p:blipFill>
          <a:blip r:embed="rId8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1868" y="2857496"/>
            <a:ext cx="1643074" cy="1785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Picture 12" descr="3.jpg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5357818" y="2857496"/>
            <a:ext cx="1571636" cy="1802809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</p:pic>
      <p:pic>
        <p:nvPicPr>
          <p:cNvPr id="14" name="Picture 13"/>
          <p:cNvPicPr/>
          <p:nvPr/>
        </p:nvPicPr>
        <p:blipFill>
          <a:blip r:embed="rId10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3768" y="2786058"/>
            <a:ext cx="1643074" cy="1928826"/>
          </a:xfrm>
          <a:prstGeom prst="rect">
            <a:avLst/>
          </a:prstGeom>
          <a:noFill/>
          <a:ln>
            <a:noFill/>
          </a:ln>
        </p:spPr>
      </p:pic>
      <p:pic>
        <p:nvPicPr>
          <p:cNvPr id="15" name="Picture 14"/>
          <p:cNvPicPr/>
          <p:nvPr/>
        </p:nvPicPr>
        <p:blipFill>
          <a:blip r:embed="rId11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844" y="4786322"/>
            <a:ext cx="1571636" cy="186216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" name="Picture 15" descr="1.jpg"/>
          <p:cNvPicPr/>
          <p:nvPr/>
        </p:nvPicPr>
        <p:blipFill>
          <a:blip r:embed="rId12" cstate="print"/>
          <a:stretch>
            <a:fillRect/>
          </a:stretch>
        </p:blipFill>
        <p:spPr>
          <a:xfrm>
            <a:off x="1928794" y="4786322"/>
            <a:ext cx="1560275" cy="1857388"/>
          </a:xfrm>
          <a:prstGeom prst="rect">
            <a:avLst/>
          </a:prstGeom>
        </p:spPr>
      </p:pic>
      <p:pic>
        <p:nvPicPr>
          <p:cNvPr id="17" name="Picture 16"/>
          <p:cNvPicPr/>
          <p:nvPr/>
        </p:nvPicPr>
        <p:blipFill>
          <a:blip r:embed="rId1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43306" y="4786322"/>
            <a:ext cx="1571636" cy="1814511"/>
          </a:xfrm>
          <a:prstGeom prst="rect">
            <a:avLst/>
          </a:prstGeom>
          <a:noFill/>
          <a:ln>
            <a:noFill/>
          </a:ln>
        </p:spPr>
      </p:pic>
      <p:pic>
        <p:nvPicPr>
          <p:cNvPr id="18" name="Picture 17"/>
          <p:cNvPicPr/>
          <p:nvPr/>
        </p:nvPicPr>
        <p:blipFill>
          <a:blip r:embed="rId1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29256" y="4786322"/>
            <a:ext cx="1643074" cy="1857388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  <p:pic>
        <p:nvPicPr>
          <p:cNvPr id="19" name="Picture 18"/>
          <p:cNvPicPr/>
          <p:nvPr/>
        </p:nvPicPr>
        <p:blipFill>
          <a:blip r:embed="rId15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15206" y="4857760"/>
            <a:ext cx="1643074" cy="1785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0" name="Picture 19" descr="E:\Scan Leaflets\scan0021.jpg"/>
          <p:cNvPicPr/>
          <p:nvPr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142844" y="2857496"/>
            <a:ext cx="1571636" cy="1857388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</p:pic>
    </p:spTree>
    <p:extLst>
      <p:ext uri="{BB962C8B-B14F-4D97-AF65-F5344CB8AC3E}">
        <p14:creationId xmlns="" xmlns:p14="http://schemas.microsoft.com/office/powerpoint/2010/main" val="42921856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571480"/>
            <a:ext cx="9144000" cy="6286520"/>
          </a:xfrm>
          <a:prstGeom prst="rect">
            <a:avLst/>
          </a:prstGeom>
          <a:solidFill>
            <a:srgbClr val="B2F45A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5" name="Rectangle 4"/>
          <p:cNvSpPr/>
          <p:nvPr/>
        </p:nvSpPr>
        <p:spPr>
          <a:xfrm>
            <a:off x="3071802" y="0"/>
            <a:ext cx="3071834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PUBLICATIONS</a:t>
            </a:r>
            <a:endParaRPr lang="en-US" sz="28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6" name="Picture 5" descr="C:\Users\HP\Pictures\img762.jpg"/>
          <p:cNvPicPr/>
          <p:nvPr/>
        </p:nvPicPr>
        <p:blipFill>
          <a:blip r:embed="rId2" cstate="print"/>
          <a:srcRect t="11923" b="4619"/>
          <a:stretch>
            <a:fillRect/>
          </a:stretch>
        </p:blipFill>
        <p:spPr bwMode="auto">
          <a:xfrm>
            <a:off x="2428860" y="785794"/>
            <a:ext cx="2000264" cy="2000264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</p:pic>
      <p:pic>
        <p:nvPicPr>
          <p:cNvPr id="7" name="Picture 6" descr="C:\Users\HP\Pictures\img763.jpg"/>
          <p:cNvPicPr/>
          <p:nvPr/>
        </p:nvPicPr>
        <p:blipFill>
          <a:blip r:embed="rId3" cstate="print"/>
          <a:srcRect t="9237" b="5371"/>
          <a:stretch>
            <a:fillRect/>
          </a:stretch>
        </p:blipFill>
        <p:spPr bwMode="auto">
          <a:xfrm>
            <a:off x="4714876" y="785794"/>
            <a:ext cx="1857388" cy="2000264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</p:pic>
      <p:pic>
        <p:nvPicPr>
          <p:cNvPr id="8" name="Picture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282" y="785794"/>
            <a:ext cx="1928826" cy="2000264"/>
          </a:xfrm>
          <a:prstGeom prst="rect">
            <a:avLst/>
          </a:prstGeom>
          <a:ln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  <p:pic>
        <p:nvPicPr>
          <p:cNvPr id="9" name="Picture 8" descr="C:\Users\HP\Pictures\img765.jpg"/>
          <p:cNvPicPr/>
          <p:nvPr/>
        </p:nvPicPr>
        <p:blipFill>
          <a:blip r:embed="rId5" cstate="print"/>
          <a:srcRect l="3484" t="5156"/>
          <a:stretch>
            <a:fillRect/>
          </a:stretch>
        </p:blipFill>
        <p:spPr bwMode="auto">
          <a:xfrm rot="16200000">
            <a:off x="6893735" y="750075"/>
            <a:ext cx="2000264" cy="2071702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pic>
        <p:nvPicPr>
          <p:cNvPr id="10" name="Picture 9" descr="C:\Users\HP\Pictures\img766.jpg"/>
          <p:cNvPicPr/>
          <p:nvPr/>
        </p:nvPicPr>
        <p:blipFill>
          <a:blip r:embed="rId6" cstate="print"/>
          <a:srcRect t="6394"/>
          <a:stretch>
            <a:fillRect/>
          </a:stretch>
        </p:blipFill>
        <p:spPr bwMode="auto">
          <a:xfrm rot="16200000">
            <a:off x="107125" y="3250405"/>
            <a:ext cx="2214578" cy="2000264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  <p:pic>
        <p:nvPicPr>
          <p:cNvPr id="11" name="Picture 10" descr="C:\Users\HP\Pictures\img768.jpg"/>
          <p:cNvPicPr/>
          <p:nvPr/>
        </p:nvPicPr>
        <p:blipFill>
          <a:blip r:embed="rId7" cstate="print"/>
          <a:srcRect t="6230"/>
          <a:stretch>
            <a:fillRect/>
          </a:stretch>
        </p:blipFill>
        <p:spPr bwMode="auto">
          <a:xfrm rot="16200000">
            <a:off x="2393141" y="3178967"/>
            <a:ext cx="2143140" cy="2214578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</p:pic>
      <p:pic>
        <p:nvPicPr>
          <p:cNvPr id="12" name="Picture 11" descr="C:\Users\HP\Pictures\img769.jpg"/>
          <p:cNvPicPr/>
          <p:nvPr/>
        </p:nvPicPr>
        <p:blipFill>
          <a:blip r:embed="rId8" cstate="print"/>
          <a:srcRect t="5693"/>
          <a:stretch>
            <a:fillRect/>
          </a:stretch>
        </p:blipFill>
        <p:spPr bwMode="auto">
          <a:xfrm rot="5400000">
            <a:off x="4607717" y="3250406"/>
            <a:ext cx="2214581" cy="2000264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</p:pic>
      <p:pic>
        <p:nvPicPr>
          <p:cNvPr id="13" name="Picture 12" descr="C:\Users\HP\Pictures\img770.jpg"/>
          <p:cNvPicPr/>
          <p:nvPr/>
        </p:nvPicPr>
        <p:blipFill>
          <a:blip r:embed="rId9" cstate="print"/>
          <a:srcRect t="5478"/>
          <a:stretch>
            <a:fillRect/>
          </a:stretch>
        </p:blipFill>
        <p:spPr bwMode="auto">
          <a:xfrm rot="5400000">
            <a:off x="6858016" y="3286124"/>
            <a:ext cx="2214578" cy="1928826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28600" y="304800"/>
            <a:ext cx="7343796" cy="369332"/>
          </a:xfrm>
          <a:prstGeom prst="rect">
            <a:avLst/>
          </a:prstGeom>
          <a:solidFill>
            <a:srgbClr val="0070C0"/>
          </a:solidFill>
        </p:spPr>
        <p:txBody>
          <a:bodyPr wrap="square">
            <a:spAutoFit/>
          </a:bodyPr>
          <a:lstStyle/>
          <a:p>
            <a:pPr algn="ctr"/>
            <a:r>
              <a:rPr lang="en-US" b="1" dirty="0" smtClean="0">
                <a:solidFill>
                  <a:srgbClr val="FFFF00"/>
                </a:solidFill>
              </a:rPr>
              <a:t>QUARTERLY NEWS LETTER PUBLISHED</a:t>
            </a:r>
            <a:endParaRPr lang="en-US" dirty="0">
              <a:solidFill>
                <a:srgbClr val="FFFF00"/>
              </a:solidFill>
            </a:endParaRPr>
          </a:p>
        </p:txBody>
      </p:sp>
      <p:pic>
        <p:nvPicPr>
          <p:cNvPr id="4" name="Picture 3"/>
          <p:cNvPicPr/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282" y="785794"/>
            <a:ext cx="1928826" cy="2286016"/>
          </a:xfrm>
          <a:prstGeom prst="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</p:pic>
      <p:pic>
        <p:nvPicPr>
          <p:cNvPr id="5" name="Picture 4"/>
          <p:cNvPicPr/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0298" y="857232"/>
            <a:ext cx="1928826" cy="2214578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4571998" y="1000108"/>
            <a:ext cx="2143141" cy="1857389"/>
          </a:xfrm>
          <a:prstGeom prst="rect">
            <a:avLst/>
          </a:prstGeom>
          <a:ln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</p:pic>
      <p:pic>
        <p:nvPicPr>
          <p:cNvPr id="15" name="Picture 14" descr="C:\Users\HP\Pictures\img761.jpg"/>
          <p:cNvPicPr/>
          <p:nvPr/>
        </p:nvPicPr>
        <p:blipFill>
          <a:blip r:embed="rId5" cstate="print"/>
          <a:srcRect t="6982"/>
          <a:stretch>
            <a:fillRect/>
          </a:stretch>
        </p:blipFill>
        <p:spPr bwMode="auto">
          <a:xfrm>
            <a:off x="6858016" y="857232"/>
            <a:ext cx="2000264" cy="214314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pic>
        <p:nvPicPr>
          <p:cNvPr id="14" name="Picture 13" descr="C:\Users\HP\Pictures\img857.jpg"/>
          <p:cNvPicPr/>
          <p:nvPr/>
        </p:nvPicPr>
        <p:blipFill>
          <a:blip r:embed="rId6" cstate="print"/>
          <a:srcRect t="3743"/>
          <a:stretch>
            <a:fillRect/>
          </a:stretch>
        </p:blipFill>
        <p:spPr bwMode="auto">
          <a:xfrm>
            <a:off x="2928926" y="3643314"/>
            <a:ext cx="2071702" cy="2286016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</p:pic>
    </p:spTree>
    <p:extLst>
      <p:ext uri="{BB962C8B-B14F-4D97-AF65-F5344CB8AC3E}">
        <p14:creationId xmlns="" xmlns:p14="http://schemas.microsoft.com/office/powerpoint/2010/main" val="23041572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7</Words>
  <Application>Microsoft Office PowerPoint</Application>
  <PresentationFormat>On-screen Show (4:3)</PresentationFormat>
  <Paragraphs>3</Paragraphs>
  <Slides>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4" baseType="lpstr">
      <vt:lpstr>Office Theme</vt:lpstr>
      <vt:lpstr>Slide 1</vt:lpstr>
      <vt:lpstr>Slide 2</vt:lpstr>
      <vt:lpstr>Slide 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HP</dc:creator>
  <cp:lastModifiedBy>HP</cp:lastModifiedBy>
  <cp:revision>2</cp:revision>
  <dcterms:created xsi:type="dcterms:W3CDTF">2019-12-10T07:55:24Z</dcterms:created>
  <dcterms:modified xsi:type="dcterms:W3CDTF">2019-12-10T07:56:58Z</dcterms:modified>
</cp:coreProperties>
</file>